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PEQUENA </a:t>
            </a:r>
            <a:br>
              <a:rPr lang="pt-BR" dirty="0"/>
            </a:br>
            <a:r>
              <a:rPr lang="pt-BR" dirty="0"/>
              <a:t>VILA DE BELÉM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Pequena vila de Belém, </a:t>
            </a:r>
          </a:p>
          <a:p>
            <a:r>
              <a:rPr lang="pt-BR" dirty="0"/>
              <a:t>repousa em teu dormir,</a:t>
            </a:r>
          </a:p>
          <a:p>
            <a:r>
              <a:rPr lang="pt-BR" dirty="0"/>
              <a:t>Enquanto os astros lá do </a:t>
            </a:r>
          </a:p>
          <a:p>
            <a:r>
              <a:rPr lang="pt-BR" dirty="0"/>
              <a:t>céu estão a refulgir.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Porém, nas tuas trevas, </a:t>
            </a:r>
          </a:p>
          <a:p>
            <a:r>
              <a:rPr lang="pt-BR" dirty="0"/>
              <a:t>resplende eterna luz, </a:t>
            </a:r>
          </a:p>
          <a:p>
            <a:r>
              <a:rPr lang="pt-BR" dirty="0"/>
              <a:t>Incomparável, divinal, </a:t>
            </a:r>
          </a:p>
          <a:p>
            <a:r>
              <a:rPr lang="pt-BR" dirty="0"/>
              <a:t>nasceu o bom Jesus!</a:t>
            </a:r>
          </a:p>
        </p:txBody>
      </p:sp>
    </p:spTree>
    <p:extLst>
      <p:ext uri="{BB962C8B-B14F-4D97-AF65-F5344CB8AC3E}">
        <p14:creationId xmlns:p14="http://schemas.microsoft.com/office/powerpoint/2010/main" val="257663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FEA345-572F-4E9C-A4BA-77FDE31183F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Da virgem mãe, nasceu Jesus. </a:t>
            </a:r>
          </a:p>
          <a:p>
            <a:r>
              <a:rPr lang="pt-BR" dirty="0"/>
              <a:t>Vós, anjos, dai a Deus </a:t>
            </a:r>
          </a:p>
          <a:p>
            <a:r>
              <a:rPr lang="pt-BR" dirty="0"/>
              <a:t>Louvor, e aos homens </a:t>
            </a:r>
          </a:p>
          <a:p>
            <a:r>
              <a:rPr lang="pt-BR" dirty="0"/>
              <a:t>proclamai as novas lá dos Céus. </a:t>
            </a:r>
          </a:p>
        </p:txBody>
      </p:sp>
    </p:spTree>
    <p:extLst>
      <p:ext uri="{BB962C8B-B14F-4D97-AF65-F5344CB8AC3E}">
        <p14:creationId xmlns:p14="http://schemas.microsoft.com/office/powerpoint/2010/main" val="2498770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DE1E84-CA5A-4E24-A155-8D1F0DD1E5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Estrelas matutinas, </a:t>
            </a:r>
          </a:p>
          <a:p>
            <a:r>
              <a:rPr lang="pt-BR" dirty="0"/>
              <a:t>em hinos de louvor, </a:t>
            </a:r>
          </a:p>
          <a:p>
            <a:r>
              <a:rPr lang="pt-BR" dirty="0"/>
              <a:t>Aos anjos e homens proclamai, </a:t>
            </a:r>
          </a:p>
          <a:p>
            <a:r>
              <a:rPr lang="pt-BR" dirty="0"/>
              <a:t>de Deus, o eterno amor.</a:t>
            </a:r>
          </a:p>
        </p:txBody>
      </p:sp>
    </p:spTree>
    <p:extLst>
      <p:ext uri="{BB962C8B-B14F-4D97-AF65-F5344CB8AC3E}">
        <p14:creationId xmlns:p14="http://schemas.microsoft.com/office/powerpoint/2010/main" val="2342508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/>
              <a:t>Ó </a:t>
            </a:r>
            <a:r>
              <a:rPr lang="pt-BR" dirty="0"/>
              <a:t>santo Infante de Belém, </a:t>
            </a:r>
          </a:p>
          <a:p>
            <a:r>
              <a:rPr lang="pt-BR" dirty="0"/>
              <a:t>em nossos corações </a:t>
            </a:r>
          </a:p>
          <a:p>
            <a:r>
              <a:rPr lang="pt-BR" dirty="0"/>
              <a:t>Habita, faze-os entrever </a:t>
            </a:r>
          </a:p>
          <a:p>
            <a:r>
              <a:rPr lang="pt-BR" dirty="0"/>
              <a:t>celestiais visões. </a:t>
            </a:r>
          </a:p>
        </p:txBody>
      </p:sp>
    </p:spTree>
    <p:extLst>
      <p:ext uri="{BB962C8B-B14F-4D97-AF65-F5344CB8AC3E}">
        <p14:creationId xmlns:p14="http://schemas.microsoft.com/office/powerpoint/2010/main" val="2399660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PEQUENA VILA DE BELÉM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Hosana nas alturas! </a:t>
            </a:r>
          </a:p>
          <a:p>
            <a:r>
              <a:rPr lang="pt-BR" dirty="0"/>
              <a:t>Hosana ao Deus fiel! </a:t>
            </a:r>
          </a:p>
          <a:p>
            <a:r>
              <a:rPr lang="pt-BR" dirty="0"/>
              <a:t>Ó, vem, Senhor, em nós morar, </a:t>
            </a:r>
          </a:p>
          <a:p>
            <a:r>
              <a:rPr lang="pt-BR" dirty="0"/>
              <a:t>eterno </a:t>
            </a:r>
            <a:r>
              <a:rPr lang="pt-BR"/>
              <a:t>Emanuel.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0205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156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PEQUENA  VILA DE BELÉM</vt:lpstr>
      <vt:lpstr>PEQUENA VILA DE BELÉM</vt:lpstr>
      <vt:lpstr>PEQUENA VILA DE BELÉM</vt:lpstr>
      <vt:lpstr>PEQUENA VILA DE BELÉM</vt:lpstr>
      <vt:lpstr>PEQUENA VILA DE BELÉM</vt:lpstr>
      <vt:lpstr>PEQUENA VILA DE BELÉM</vt:lpstr>
      <vt:lpstr>PEQUENA VILA DE BELÉM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2019-06-12T21:54:20Z</dcterms:modified>
</cp:coreProperties>
</file>

<file path=docProps/thumbnail.jpeg>
</file>